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26" autoAdjust="0"/>
  </p:normalViewPr>
  <p:slideViewPr>
    <p:cSldViewPr>
      <p:cViewPr varScale="1">
        <p:scale>
          <a:sx n="61" d="100"/>
          <a:sy n="61" d="100"/>
        </p:scale>
        <p:origin x="-6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72AEA1-373E-41A8-A521-13D0C2581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5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2D766-D83C-4655-A9A9-A4338FA27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6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4861D-7C12-4A59-AAE4-E2DEF5F59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190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5B094-696B-4AF8-BA4F-086E43A9A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2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CC30F-002E-4A3F-9F09-4B8A90C80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3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D08E4-E6BD-456C-BF8B-92FC432CE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8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73817-0B00-4B6C-BE4C-09BB3A699C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56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831B7-33B7-4878-8425-68D90AE25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4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0E902-EC34-451C-9E34-0F88FFD00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0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8B441-C397-45F1-A59E-097583868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78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36066-CD05-4C3F-93E0-4BF706DC4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6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0FDE6-63B1-4B8F-B626-8DE0AC9E9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8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C0B570-D8F4-4A8A-A4D0-98172E8BC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>
                <a:solidFill>
                  <a:schemeClr val="folHlink"/>
                </a:solidFill>
              </a:rPr>
              <a:t>3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10600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78: </a:t>
            </a:r>
            <a:r>
              <a:rPr lang="en-US" altLang="en-US" dirty="0" smtClean="0"/>
              <a:t>¿</a:t>
            </a:r>
            <a:r>
              <a:rPr lang="en-US" altLang="en-US" dirty="0" err="1" smtClean="0"/>
              <a:t>Cómo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repasamos</a:t>
            </a:r>
            <a:r>
              <a:rPr lang="en-US" altLang="en-US" dirty="0" smtClean="0"/>
              <a:t> para el </a:t>
            </a:r>
            <a:r>
              <a:rPr lang="en-US" altLang="en-US" dirty="0" err="1" smtClean="0"/>
              <a:t>Examen</a:t>
            </a:r>
            <a:r>
              <a:rPr lang="en-US" altLang="en-US" dirty="0" smtClean="0"/>
              <a:t>: </a:t>
            </a:r>
            <a:r>
              <a:rPr lang="en-US" altLang="en-US" dirty="0" err="1" smtClean="0"/>
              <a:t>Capitulo</a:t>
            </a:r>
            <a:r>
              <a:rPr lang="en-US" altLang="en-US" dirty="0" smtClean="0"/>
              <a:t> 8 la </a:t>
            </a:r>
            <a:r>
              <a:rPr lang="en-US" altLang="en-US" dirty="0" err="1" smtClean="0"/>
              <a:t>proxima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semana</a:t>
            </a:r>
            <a:r>
              <a:rPr lang="en-US" altLang="en-US" dirty="0" smtClean="0"/>
              <a:t>?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dirty="0" smtClean="0">
                <a:solidFill>
                  <a:srgbClr val="FF0000"/>
                </a:solidFill>
              </a:rPr>
              <a:t>:</a:t>
            </a:r>
          </a:p>
          <a:p>
            <a:pPr eaLnBrk="1" hangingPunct="1">
              <a:buFontTx/>
              <a:buNone/>
            </a:pPr>
            <a:r>
              <a:rPr lang="en-US" altLang="en-US" i="1" dirty="0" err="1" smtClean="0"/>
              <a:t>Escritura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en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silencio</a:t>
            </a:r>
            <a:r>
              <a:rPr lang="en-US" altLang="en-US" i="1" dirty="0" smtClean="0"/>
              <a:t>: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	In Spanish, write a paragraph about your favorite musician or musical group, tell why you like their music and what your favorite song by this musician or group is. (5 sentence MINIMUM)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2-4</a:t>
            </a:r>
            <a:r>
              <a:rPr lang="en-US" altLang="en-US" dirty="0" smtClean="0"/>
              <a:t> p. 292 </a:t>
            </a:r>
          </a:p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p. 293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6-7</a:t>
            </a:r>
            <a:r>
              <a:rPr lang="en-US" altLang="en-US" dirty="0" smtClean="0"/>
              <a:t> p. 293</a:t>
            </a:r>
          </a:p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smtClean="0"/>
              <a:t>Quiz </a:t>
            </a:r>
            <a:r>
              <a:rPr lang="en-US" altLang="en-US" u="sng" dirty="0" smtClean="0"/>
              <a:t>3/4: </a:t>
            </a:r>
            <a:r>
              <a:rPr lang="en-US" altLang="en-US" u="sng" dirty="0" err="1" smtClean="0"/>
              <a:t>Capitul</a:t>
            </a:r>
            <a:r>
              <a:rPr lang="en-US" altLang="en-US" u="sng" dirty="0" smtClean="0"/>
              <a:t> 8</a:t>
            </a:r>
            <a:r>
              <a:rPr lang="en-US" altLang="en-US" dirty="0" smtClean="0"/>
              <a:t> by </a:t>
            </a:r>
            <a:r>
              <a:rPr lang="en-US" altLang="en-US" dirty="0" smtClean="0"/>
              <a:t>NO LATER than NEXT THURSDAY</a:t>
            </a: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5124" name="Rectangle 2"/>
          <p:cNvSpPr txBox="1">
            <a:spLocks noChangeArrowheads="1"/>
          </p:cNvSpPr>
          <p:nvPr/>
        </p:nvSpPr>
        <p:spPr bwMode="auto">
          <a:xfrm>
            <a:off x="685800" y="3124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78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2751</TotalTime>
  <Words>66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llamo________ Clase 802 La fecha es el 3 de mayo del 2018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8im La fecha es el 17 de enero del 2013</dc:title>
  <dc:creator>Helen Zumaeta</dc:creator>
  <cp:lastModifiedBy>Helen Zumaeta</cp:lastModifiedBy>
  <cp:revision>28</cp:revision>
  <dcterms:created xsi:type="dcterms:W3CDTF">2013-01-17T18:21:29Z</dcterms:created>
  <dcterms:modified xsi:type="dcterms:W3CDTF">2018-05-03T13:30:56Z</dcterms:modified>
</cp:coreProperties>
</file>